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0" r:id="rId9"/>
    <p:sldId id="264" r:id="rId10"/>
    <p:sldId id="273" r:id="rId11"/>
    <p:sldId id="271" r:id="rId12"/>
    <p:sldId id="274" r:id="rId13"/>
    <p:sldId id="272" r:id="rId14"/>
    <p:sldId id="275" r:id="rId15"/>
    <p:sldId id="266" r:id="rId16"/>
    <p:sldId id="267" r:id="rId17"/>
    <p:sldId id="265" r:id="rId18"/>
    <p:sldId id="268" r:id="rId19"/>
    <p:sldId id="269" r:id="rId20"/>
    <p:sldId id="276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44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0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6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2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5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1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3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0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3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C635-719A-4350-B5C7-4A991DDA143C}" type="datetimeFigureOut">
              <a:rPr lang="ru-RU" smtClean="0"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A93C-441B-46FD-A70B-095DFE255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6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120" y="1122363"/>
            <a:ext cx="10993120" cy="2387600"/>
          </a:xfrm>
        </p:spPr>
        <p:txBody>
          <a:bodyPr>
            <a:normAutofit/>
          </a:bodyPr>
          <a:lstStyle/>
          <a:p>
            <a:endParaRPr lang="ru-RU" sz="80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glenders.com/images/58369f162e18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7" r="993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118743"/>
            <a:ext cx="3922743" cy="26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s.co/cliparts/8i6/8x6/8i68x6Bb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76" r="100000">
                        <a14:foregroundMark x1="13964" y1="40438" x2="13964" y2="40438"/>
                        <a14:foregroundMark x1="10582" y1="31000" x2="10582" y2="31000"/>
                        <a14:foregroundMark x1="27740" y1="27313" x2="27740" y2="27313"/>
                        <a14:foregroundMark x1="25423" y1="17875" x2="25423" y2="17875"/>
                        <a14:foregroundMark x1="24734" y1="38063" x2="24734" y2="38063"/>
                        <a14:foregroundMark x1="57796" y1="10125" x2="57796" y2="10125"/>
                        <a14:foregroundMark x1="73951" y1="25250" x2="73951" y2="25250"/>
                        <a14:foregroundMark x1="78334" y1="18875" x2="78334" y2="18875"/>
                        <a14:foregroundMark x1="79712" y1="23250" x2="79712" y2="23250"/>
                        <a14:foregroundMark x1="80401" y1="32375" x2="80401" y2="32375"/>
                        <a14:foregroundMark x1="64183" y1="17875" x2="64183" y2="17875"/>
                        <a14:foregroundMark x1="63181" y1="33000" x2="63181" y2="33000"/>
                        <a14:foregroundMark x1="90858" y1="30688" x2="90858" y2="30688"/>
                        <a14:foregroundMark x1="75329" y1="30688" x2="75329" y2="30688"/>
                        <a14:foregroundMark x1="58485" y1="64313" x2="58485" y2="64313"/>
                        <a14:foregroundMark x1="25047" y1="63313" x2="25047" y2="63313"/>
                        <a14:foregroundMark x1="65185" y1="74063" x2="65185" y2="74063"/>
                        <a14:foregroundMark x1="65185" y1="81500" x2="65185" y2="81500"/>
                        <a14:foregroundMark x1="77332" y1="86875" x2="77332" y2="86875"/>
                        <a14:foregroundMark x1="84784" y1="81125" x2="84784" y2="81125"/>
                        <a14:foregroundMark x1="82405" y1="69375" x2="82405" y2="69375"/>
                        <a14:foregroundMark x1="73951" y1="66688" x2="73951" y2="66688"/>
                        <a14:foregroundMark x1="74640" y1="73750" x2="74640" y2="73750"/>
                        <a14:foregroundMark x1="84408" y1="77125" x2="84408" y2="77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92" y="3676968"/>
            <a:ext cx="3012813" cy="30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1.thingpic.com/images/2a/wXnt3ZgEjuiwrJgvxbf27o3b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8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7" y="206804"/>
            <a:ext cx="3801806" cy="28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hecliparts.com/wp-content/uploads/2016/06/free-sport-clipart-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3656014"/>
            <a:ext cx="4205675" cy="27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ulam.net/files/333/kras1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05" y="207429"/>
            <a:ext cx="3195390" cy="13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bankportfolio.ru/FOTO/teache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467" l="0" r="98333">
                        <a14:foregroundMark x1="38333" y1="14400" x2="37222" y2="14400"/>
                        <a14:foregroundMark x1="33333" y1="20000" x2="33333" y2="20000"/>
                        <a14:foregroundMark x1="52778" y1="16800" x2="52778" y2="16800"/>
                        <a14:foregroundMark x1="50000" y1="20267" x2="50000" y2="20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849" y="1489201"/>
            <a:ext cx="2545324" cy="53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ufest.in.ua/sites/default/files/2-kids-mic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62" y="277443"/>
            <a:ext cx="6930676" cy="631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://media.news.de/resources/thumbs/c6/96/855212088_800x600/09ca7b71bad89dd8cb40399996c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60" y="365125"/>
            <a:ext cx="8278480" cy="61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vladimir.kp.ru/share/i/12/9330602/wr-720.sh-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1" y="469231"/>
            <a:ext cx="8662737" cy="57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1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www.uaua.info/pictures/news/cropr_610x375/0030857_13808301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55" y="365125"/>
            <a:ext cx="9637690" cy="592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ekologhealth.ru/uploads/posts/2013-11/KidWithFro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43" y="475989"/>
            <a:ext cx="9192314" cy="584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vseodetyah.com/editorfiles/uchim%20bukw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81" y="365125"/>
            <a:ext cx="8891037" cy="593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6" name="Picture 8" descr="http://st03.kakprosto.ru/tumb/680/images/article/2013/11/15/1_529712c603a24529712c603a9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15" y="871495"/>
            <a:ext cx="8007170" cy="532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gs.delfi.lt/images/pix/mergaite-matematikos-pamokoje-621901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10" y="1027906"/>
            <a:ext cx="9091780" cy="5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.playground.ru/i/91/41/22/00/blog/icon.600xauto.jpg?v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2" y="365125"/>
            <a:ext cx="9256295" cy="618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eriding.net/media/photos/citizenship/sports/090127_rfoster_mp_citizenship_sports_football_ki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6" y="264696"/>
            <a:ext cx="8438147" cy="63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Read the words</a:t>
            </a:r>
            <a:endParaRPr lang="ru-RU" sz="5000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690" y="2989717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Maths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5895" y="3000194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 count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84780" y="4084640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Belarusian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55570" y="5088811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my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34280" y="5089128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Technology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59650" y="5088496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subject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685020" y="5089128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8730" y="4084798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 solve problems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88860" y="4084640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school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714230" y="4100198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 make things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714230" y="3000194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teacher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369175" y="3000194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66030" y="3000194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test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03530" y="4064138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 draw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4320" y="5088496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English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3690" y="1978702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 sing songs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684780" y="1978702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Reading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86350" y="1963596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 play sports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88860" y="1963596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story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691370" y="1978957"/>
            <a:ext cx="2082800" cy="782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2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 and the World</a:t>
            </a:r>
            <a:endParaRPr lang="ru-RU" sz="25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57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0.00024 L 0.0332 -0.07291 C 0.04036 -0.08773 0.04661 -0.11203 0.04934 -0.13819 C 0.0526 -0.16875 0.05234 -0.19421 0.0483 -0.21319 L 0.03281 -0.3037 " pathEditMode="relative" rAng="16860000" ptsTypes="AAA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0.00115 L -0.003 -0.06274 C -0.00274 -0.07662 -0.00625 -0.0926 -0.01224 -0.10672 C -0.01888 -0.12246 -0.02644 -0.13218 -0.03399 -0.13588 L -0.06823 -0.15695 " pathEditMode="relative" rAng="13980000" ptsTypes="AAAAA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2.bp.blogspot.com/-PQiMBVSkBqU/UgooiSYfZcI/AAAAAAAAAoE/8nlumw8TYiY/s1600/cla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42" y="0"/>
            <a:ext cx="1223495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Do you like the lesson?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pic>
        <p:nvPicPr>
          <p:cNvPr id="11266" name="Picture 2" descr="https://unbankingunbelievable.files.wordpress.com/2010/06/red-book-cutou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5" y="1455321"/>
            <a:ext cx="2573357" cy="168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d3pl14o4ufnhvd.cloudfront.net/v2/uploads/cbab60cb-0147-421b-a2a1-886bcf59f098/b26f8455964faf2f5b7e4d091b16706aa832d076_orig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42" y="4118326"/>
            <a:ext cx="2669611" cy="18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cliparthut.com/clip-arts/426/purple-book-clip-art-42646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53" y="752585"/>
            <a:ext cx="2719138" cy="18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images.easyfreeclipart.com/137/free-blank-book-cover-template-ndash-report-amp-reading-clip-art-1372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" b="7787"/>
          <a:stretch/>
        </p:blipFill>
        <p:spPr bwMode="auto">
          <a:xfrm>
            <a:off x="7394726" y="3910937"/>
            <a:ext cx="3009265" cy="1951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4982" y="2390263"/>
            <a:ext cx="412484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Present Continuous is easy</a:t>
            </a:r>
            <a:endParaRPr lang="ru-RU" sz="2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4727" y="2495781"/>
            <a:ext cx="47275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Present Continuous is difficult</a:t>
            </a:r>
            <a:endParaRPr lang="ru-RU" sz="25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996" y="5862927"/>
            <a:ext cx="41537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lesson was interesting</a:t>
            </a:r>
            <a:endParaRPr lang="ru-RU" sz="25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08626" y="5715157"/>
            <a:ext cx="34451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 lesson was boring</a:t>
            </a:r>
            <a:endParaRPr lang="ru-RU" sz="25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theme of the lesson</a:t>
            </a:r>
            <a:endParaRPr lang="ru-RU" sz="5000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80986"/>
            <a:ext cx="10515600" cy="3295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0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My School</a:t>
            </a:r>
            <a:endParaRPr lang="ru-RU" sz="10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74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edumuch.com/wp-content/uploads/2015/07/Music-Therapy-Is-a-Jok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8"/>
          <a:stretch/>
        </p:blipFill>
        <p:spPr bwMode="auto">
          <a:xfrm>
            <a:off x="650037" y="651352"/>
            <a:ext cx="4265677" cy="3156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ouchebu.com/wp-content/uploads/2015/12/teacher_competenc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80" y="313025"/>
            <a:ext cx="4935483" cy="3589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kdshi.muzkult.ru/img/upload/373/documents/header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902466"/>
            <a:ext cx="535305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6365" y="851769"/>
            <a:ext cx="563672" cy="5761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endParaRPr lang="ru-RU" sz="3000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0053" y="4119189"/>
            <a:ext cx="563672" cy="5761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</a:t>
            </a:r>
            <a:endParaRPr lang="ru-RU" sz="3000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6001" y="462362"/>
            <a:ext cx="563672" cy="5761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</a:t>
            </a:r>
            <a:endParaRPr lang="ru-RU" sz="3000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pic>
        <p:nvPicPr>
          <p:cNvPr id="6" name="u8l4 ex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59903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chemeClr val="accent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Present Continuous Tense</a:t>
            </a:r>
            <a:endParaRPr lang="ru-RU" sz="5000" b="1" dirty="0">
              <a:solidFill>
                <a:schemeClr val="accent2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93095"/>
            <a:ext cx="10515600" cy="3483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0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US" sz="90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 be  + V-</a:t>
            </a:r>
            <a:r>
              <a:rPr lang="en-US" sz="9000" dirty="0" err="1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ing</a:t>
            </a:r>
            <a:endParaRPr lang="en-US" sz="9000" dirty="0" smtClean="0">
              <a:solidFill>
                <a:srgbClr val="C0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n-US" sz="50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50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    (am, is, are)</a:t>
            </a:r>
            <a:endParaRPr lang="ru-RU" sz="5000" dirty="0">
              <a:solidFill>
                <a:srgbClr val="C00000"/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91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cdn01.ru/files/users/images/0d/01/0d01cbdaf8b89df598ee2815c4aa21d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3668"/>
          <a:stretch/>
        </p:blipFill>
        <p:spPr bwMode="auto">
          <a:xfrm>
            <a:off x="1953952" y="365125"/>
            <a:ext cx="8284095" cy="6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skarvit.ru/wp-content/uploads/2013/06/originnal_18322caffafb8d77c388c2a96f389d3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49" y="244810"/>
            <a:ext cx="9565702" cy="636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netasmi.ru/images/blog/Registered/%D0%9A%D0%BD%D0%B8%D0%B3%D0%BE%D0%BB%D1%8E%D0%B1/13-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168" y="576198"/>
            <a:ext cx="8889663" cy="59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1.1zoom.ru/big3/213/Ice_cream_White_493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747" y="365125"/>
            <a:ext cx="7050506" cy="62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83</Words>
  <Application>Microsoft Office PowerPoint</Application>
  <PresentationFormat>Широкоэкранный</PresentationFormat>
  <Paragraphs>34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Andalus</vt:lpstr>
      <vt:lpstr>Arial</vt:lpstr>
      <vt:lpstr>Calibri</vt:lpstr>
      <vt:lpstr>Calibri Light</vt:lpstr>
      <vt:lpstr>Comic Sans MS</vt:lpstr>
      <vt:lpstr>Тема Office</vt:lpstr>
      <vt:lpstr>Презентация PowerPoint</vt:lpstr>
      <vt:lpstr>Read the words</vt:lpstr>
      <vt:lpstr>The theme of the lesson</vt:lpstr>
      <vt:lpstr>Презентация PowerPoint</vt:lpstr>
      <vt:lpstr>Present Continuous Tense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Do you like the lesson?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 our lesson</dc:title>
  <dc:creator>User</dc:creator>
  <cp:lastModifiedBy>User</cp:lastModifiedBy>
  <cp:revision>24</cp:revision>
  <dcterms:created xsi:type="dcterms:W3CDTF">2017-04-10T18:48:14Z</dcterms:created>
  <dcterms:modified xsi:type="dcterms:W3CDTF">2018-05-08T02:53:08Z</dcterms:modified>
</cp:coreProperties>
</file>